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7" autoAdjust="0"/>
    <p:restoredTop sz="94660"/>
  </p:normalViewPr>
  <p:slideViewPr>
    <p:cSldViewPr>
      <p:cViewPr>
        <p:scale>
          <a:sx n="60" d="100"/>
          <a:sy n="60" d="100"/>
        </p:scale>
        <p:origin x="201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13/10/2024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2016224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NAVA,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2025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29 policías municipales y 3 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__</a:t>
            </a:r>
            <a:r>
              <a:rPr lang="es-MX" b="1" u="sng" dirty="0">
                <a:solidFill>
                  <a:schemeClr val="tx1"/>
                </a:solidFill>
              </a:rPr>
              <a:t>412</a:t>
            </a:r>
            <a:r>
              <a:rPr lang="es-MX" b="1" dirty="0">
                <a:solidFill>
                  <a:schemeClr val="tx1"/>
                </a:solidFill>
              </a:rPr>
              <a:t>___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9330A0-34FC-6244-17AE-EFE210376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3" y="1181280"/>
            <a:ext cx="3324689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2025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2025-2027 – NAVA,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E70AA8-3151-DA32-6F3C-5AF6A4D0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31" y="3645024"/>
            <a:ext cx="4126582" cy="2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0737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0278F17-F6A6-1B52-FCDA-C0893567B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900113"/>
            <a:ext cx="4464078" cy="33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15153</TotalTime>
  <Words>1017</Words>
  <Application>Microsoft Office PowerPoint</Application>
  <PresentationFormat>Presentación en pantalla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gil hernandez ortiz</cp:lastModifiedBy>
  <cp:revision>228</cp:revision>
  <dcterms:created xsi:type="dcterms:W3CDTF">2014-07-21T19:40:48Z</dcterms:created>
  <dcterms:modified xsi:type="dcterms:W3CDTF">2024-10-14T02:28:28Z</dcterms:modified>
</cp:coreProperties>
</file>